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ingle Image Haze Removal Using Dark Channel Pri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Single Image Haze Removal Using Dark Channel Prior</a:t>
            </a:r>
          </a:p>
        </p:txBody>
      </p:sp>
      <p:sp>
        <p:nvSpPr>
          <p:cNvPr id="120" name="Самойленко Александр,…"/>
          <p:cNvSpPr txBox="1"/>
          <p:nvPr>
            <p:ph type="subTitle" sz="quarter" idx="1"/>
          </p:nvPr>
        </p:nvSpPr>
        <p:spPr>
          <a:xfrm>
            <a:off x="1270000" y="582930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Самойленко Александр,</a:t>
            </a:r>
          </a:p>
          <a:p>
            <a:pPr defTabSz="537463">
              <a:defRPr sz="3404"/>
            </a:pPr>
            <a:r>
              <a:t>ФУПМ МФТИ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Снимок экрана 2019-04-14 в 12.15.03.png" descr="Снимок экрана 2019-04-14 в 12.1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08" y="-18608"/>
            <a:ext cx="14282931" cy="827029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http://san-santra.github.io/dehaze_ncvpripg15/slide_ncvpripg15.pdf"/>
          <p:cNvSpPr txBox="1"/>
          <p:nvPr/>
        </p:nvSpPr>
        <p:spPr>
          <a:xfrm>
            <a:off x="6988397" y="9305416"/>
            <a:ext cx="5911406" cy="312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http://san-santra.github.io/dehaze_ncvpripg15/slide_ncvpripg15.pdf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ark Channel Prior"/>
          <p:cNvSpPr txBox="1"/>
          <p:nvPr>
            <p:ph type="title"/>
          </p:nvPr>
        </p:nvSpPr>
        <p:spPr>
          <a:xfrm>
            <a:off x="1270000" y="31242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Dark Channel Prior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ark Channel Pri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Dark Channel Prior</a:t>
            </a:r>
          </a:p>
        </p:txBody>
      </p:sp>
      <p:pic>
        <p:nvPicPr>
          <p:cNvPr id="128" name="Снимок экрана 2019-04-20 в 1.39.08.png" descr="Снимок экрана 2019-04-20 в 1.3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8763" y="1946075"/>
            <a:ext cx="4579674" cy="393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Снимок экрана 2019-04-20 в 2.04.20.png" descr="Снимок экрана 2019-04-20 в 2.04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794" y="2082800"/>
            <a:ext cx="6438901" cy="36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Снимок экрана 2019-04-20 в 2.10.12.png" descr="Снимок экрана 2019-04-20 в 2.10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7121" y="5736930"/>
            <a:ext cx="13004801" cy="396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dark_ex1.png" descr="dark_ex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45" y="286494"/>
            <a:ext cx="12422310" cy="4392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dark_ex2.png" descr="dark_ex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569" y="4686643"/>
            <a:ext cx="11917662" cy="491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dark_ex3.png" descr="dark_ex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168" y="218489"/>
            <a:ext cx="11994464" cy="48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dark_ex4.png" descr="dark_ex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442" y="5054624"/>
            <a:ext cx="11795916" cy="4091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tmospheric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Atmospheric Light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Снимок экрана 2019-04-20 в 2.32.47.png" descr="Снимок экрана 2019-04-20 в 2.3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8917" y="4134083"/>
            <a:ext cx="3764258" cy="546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Снимок экрана 2019-04-20 в 2.32.57.png" descr="Снимок экрана 2019-04-20 в 2.3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3055" y="1573795"/>
            <a:ext cx="4639221" cy="6606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Снимок экрана 2019-04-20 в 2.35.48.png" descr="Снимок экрана 2019-04-20 в 2.35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413" y="228600"/>
            <a:ext cx="5830174" cy="3766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ransmi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